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604020202020204" charset="0"/>
      <p:regular r:id="rId46"/>
    </p:embeddedFont>
    <p:embeddedFont>
      <p:font typeface="Cormorant" panose="020B0604020202020204" charset="-52"/>
      <p:regular r:id="rId47"/>
    </p:embeddedFont>
    <p:embeddedFont>
      <p:font typeface="HelveticaNeueCyr" panose="020B0604020202020204" charset="-52"/>
      <p:regular r:id="rId48"/>
      <p:bold r:id="rId49"/>
      <p:italic r:id="rId50"/>
      <p:boldItalic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F206EE5-7970-4DB0-B366-5876F1118D9C}"/>
    <pc:docChg chg="undo custSel addSld delSld modSld sldOrd">
      <pc:chgData name="Михаил Попов" userId="1ff28dec684c2c56" providerId="LiveId" clId="{FF206EE5-7970-4DB0-B366-5876F1118D9C}" dt="2021-11-09T16:52:03.732" v="393" actId="1076"/>
      <pc:docMkLst>
        <pc:docMk/>
      </pc:docMkLst>
      <pc:sldChg chg="ord">
        <pc:chgData name="Михаил Попов" userId="1ff28dec684c2c56" providerId="LiveId" clId="{FF206EE5-7970-4DB0-B366-5876F1118D9C}" dt="2021-11-09T16:18:51.412" v="333"/>
        <pc:sldMkLst>
          <pc:docMk/>
          <pc:sldMk cId="3157144391" sldId="262"/>
        </pc:sldMkLst>
      </pc:sldChg>
      <pc:sldChg chg="del">
        <pc:chgData name="Михаил Попов" userId="1ff28dec684c2c56" providerId="LiveId" clId="{FF206EE5-7970-4DB0-B366-5876F1118D9C}" dt="2021-11-08T14:37:39.595" v="24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FF206EE5-7970-4DB0-B366-5876F1118D9C}" dt="2021-11-09T16:30:43.644" v="361" actId="20577"/>
        <pc:sldMkLst>
          <pc:docMk/>
          <pc:sldMk cId="610790094" sldId="314"/>
        </pc:sldMkLst>
        <pc:spChg chg="mod">
          <ac:chgData name="Михаил Попов" userId="1ff28dec684c2c56" providerId="LiveId" clId="{FF206EE5-7970-4DB0-B366-5876F1118D9C}" dt="2021-11-09T16:30:43.644" v="361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mod ord delAnim">
        <pc:chgData name="Михаил Попов" userId="1ff28dec684c2c56" providerId="LiveId" clId="{FF206EE5-7970-4DB0-B366-5876F1118D9C}" dt="2021-11-09T15:43:53.895" v="153" actId="20577"/>
        <pc:sldMkLst>
          <pc:docMk/>
          <pc:sldMk cId="1140925112" sldId="324"/>
        </pc:sldMkLst>
        <pc:spChg chg="mod">
          <ac:chgData name="Михаил Попов" userId="1ff28dec684c2c56" providerId="LiveId" clId="{FF206EE5-7970-4DB0-B366-5876F1118D9C}" dt="2021-11-09T15:43:53.895" v="153" actId="20577"/>
          <ac:spMkLst>
            <pc:docMk/>
            <pc:sldMk cId="1140925112" sldId="324"/>
            <ac:spMk id="5" creationId="{60BEFDEC-0829-44D6-9F0A-331BF9277D15}"/>
          </ac:spMkLst>
        </pc:sp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4" creationId="{3ADD14CC-3B39-40E4-A7C4-8C168876212B}"/>
          </ac:picMkLst>
        </pc:picChg>
        <pc:picChg chg="add del mod">
          <ac:chgData name="Михаил Попов" userId="1ff28dec684c2c56" providerId="LiveId" clId="{FF206EE5-7970-4DB0-B366-5876F1118D9C}" dt="2021-11-09T15:42:29.058" v="129" actId="478"/>
          <ac:picMkLst>
            <pc:docMk/>
            <pc:sldMk cId="1140925112" sldId="324"/>
            <ac:picMk id="6" creationId="{F83ACE2F-125C-41EE-BEFD-006FDA68F46B}"/>
          </ac:picMkLst>
        </pc:picChg>
        <pc:picChg chg="add mod">
          <ac:chgData name="Михаил Попов" userId="1ff28dec684c2c56" providerId="LiveId" clId="{FF206EE5-7970-4DB0-B366-5876F1118D9C}" dt="2021-11-09T15:42:54.562" v="135" actId="1076"/>
          <ac:picMkLst>
            <pc:docMk/>
            <pc:sldMk cId="1140925112" sldId="324"/>
            <ac:picMk id="7" creationId="{32FC3005-B262-4B09-BA9A-7C20F830407A}"/>
          </ac:picMkLst>
        </pc:picChg>
      </pc:sldChg>
      <pc:sldChg chg="addSp delSp modSp mod setBg delAnim modAnim">
        <pc:chgData name="Михаил Попов" userId="1ff28dec684c2c56" providerId="LiveId" clId="{FF206EE5-7970-4DB0-B366-5876F1118D9C}" dt="2021-11-09T16:45:21.079" v="362"/>
        <pc:sldMkLst>
          <pc:docMk/>
          <pc:sldMk cId="177926073" sldId="336"/>
        </pc:sldMkLst>
        <pc:spChg chg="mod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6" creationId="{3A31EB15-F8D3-4D3A-B7C8-2D7F8BCEAE88}"/>
          </ac:spMkLst>
        </pc:spChg>
        <pc:spChg chg="del">
          <ac:chgData name="Михаил Попов" userId="1ff28dec684c2c56" providerId="LiveId" clId="{FF206EE5-7970-4DB0-B366-5876F1118D9C}" dt="2021-11-09T15:33:44.933" v="27" actId="478"/>
          <ac:spMkLst>
            <pc:docMk/>
            <pc:sldMk cId="177926073" sldId="336"/>
            <ac:spMk id="7" creationId="{D2A02234-36A4-4252-AE9D-3B3F094C5FFE}"/>
          </ac:spMkLst>
        </pc:spChg>
        <pc:spChg chg="add del">
          <ac:chgData name="Михаил Попов" userId="1ff28dec684c2c56" providerId="LiveId" clId="{FF206EE5-7970-4DB0-B366-5876F1118D9C}" dt="2021-11-09T15:38:05.432" v="39" actId="22"/>
          <ac:spMkLst>
            <pc:docMk/>
            <pc:sldMk cId="177926073" sldId="336"/>
            <ac:spMk id="12" creationId="{732D3EDF-E72F-469B-AB80-550E89E1B8C2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3" creationId="{1825AC39-5F85-4CAA-8A81-A1287086B2B6}"/>
          </ac:spMkLst>
        </pc:spChg>
        <pc:spChg chg="add del">
          <ac:chgData name="Михаил Попов" userId="1ff28dec684c2c56" providerId="LiveId" clId="{FF206EE5-7970-4DB0-B366-5876F1118D9C}" dt="2021-11-09T15:38:08.321" v="41" actId="22"/>
          <ac:spMkLst>
            <pc:docMk/>
            <pc:sldMk cId="177926073" sldId="336"/>
            <ac:spMk id="14" creationId="{8B02D772-49A3-43D7-B955-35409F8927A5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5" creationId="{95DA4D23-37FC-4B90-8188-F0377C5FF44B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7" creationId="{A7A4B465-FBCC-4CD4-89A1-82992A7B47FF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9" creationId="{909E572F-9CDC-4214-9D42-FF0017649590}"/>
          </ac:spMkLst>
        </pc:spChg>
        <pc:picChg chg="del">
          <ac:chgData name="Михаил Попов" userId="1ff28dec684c2c56" providerId="LiveId" clId="{FF206EE5-7970-4DB0-B366-5876F1118D9C}" dt="2021-11-09T15:33:43.025" v="26" actId="478"/>
          <ac:picMkLst>
            <pc:docMk/>
            <pc:sldMk cId="177926073" sldId="336"/>
            <ac:picMk id="5" creationId="{ABFA1229-60D5-417A-89D4-340E7CE93644}"/>
          </ac:picMkLst>
        </pc:picChg>
        <pc:picChg chg="add mod">
          <ac:chgData name="Михаил Попов" userId="1ff28dec684c2c56" providerId="LiveId" clId="{FF206EE5-7970-4DB0-B366-5876F1118D9C}" dt="2021-11-09T15:34:12.340" v="32" actId="1076"/>
          <ac:picMkLst>
            <pc:docMk/>
            <pc:sldMk cId="177926073" sldId="336"/>
            <ac:picMk id="8" creationId="{49E63D97-2731-4D55-BBA1-0E854BDB3A22}"/>
          </ac:picMkLst>
        </pc:picChg>
        <pc:picChg chg="add mod">
          <ac:chgData name="Михаил Попов" userId="1ff28dec684c2c56" providerId="LiveId" clId="{FF206EE5-7970-4DB0-B366-5876F1118D9C}" dt="2021-11-09T15:34:21.220" v="35" actId="1076"/>
          <ac:picMkLst>
            <pc:docMk/>
            <pc:sldMk cId="177926073" sldId="336"/>
            <ac:picMk id="10" creationId="{CE92BFBA-EC28-4580-BBC4-32060BDC0EC4}"/>
          </ac:picMkLst>
        </pc:picChg>
      </pc:sldChg>
      <pc:sldChg chg="modSp add mod">
        <pc:chgData name="Михаил Попов" userId="1ff28dec684c2c56" providerId="LiveId" clId="{FF206EE5-7970-4DB0-B366-5876F1118D9C}" dt="2021-11-08T14:37:29.114" v="23" actId="20577"/>
        <pc:sldMkLst>
          <pc:docMk/>
          <pc:sldMk cId="4166610191" sldId="497"/>
        </pc:sldMkLst>
        <pc:spChg chg="mod">
          <ac:chgData name="Михаил Попов" userId="1ff28dec684c2c56" providerId="LiveId" clId="{FF206EE5-7970-4DB0-B366-5876F1118D9C}" dt="2021-11-08T14:37:29.114" v="23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modSp add mod modAnim">
        <pc:chgData name="Михаил Попов" userId="1ff28dec684c2c56" providerId="LiveId" clId="{FF206EE5-7970-4DB0-B366-5876F1118D9C}" dt="2021-11-09T15:41:27.120" v="127"/>
        <pc:sldMkLst>
          <pc:docMk/>
          <pc:sldMk cId="1694871692" sldId="498"/>
        </pc:sldMkLst>
        <pc:spChg chg="mod">
          <ac:chgData name="Михаил Попов" userId="1ff28dec684c2c56" providerId="LiveId" clId="{FF206EE5-7970-4DB0-B366-5876F1118D9C}" dt="2021-11-09T15:38:29.833" v="95" actId="20577"/>
          <ac:spMkLst>
            <pc:docMk/>
            <pc:sldMk cId="1694871692" sldId="498"/>
            <ac:spMk id="5" creationId="{60BEFDEC-0829-44D6-9F0A-331BF9277D15}"/>
          </ac:spMkLst>
        </pc:spChg>
        <pc:graphicFrameChg chg="add mod modGraphic">
          <ac:chgData name="Михаил Попов" userId="1ff28dec684c2c56" providerId="LiveId" clId="{FF206EE5-7970-4DB0-B366-5876F1118D9C}" dt="2021-11-09T15:41:06.678" v="125" actId="12385"/>
          <ac:graphicFrameMkLst>
            <pc:docMk/>
            <pc:sldMk cId="1694871692" sldId="498"/>
            <ac:graphicFrameMk id="2" creationId="{86316FC9-DE4A-4226-BE67-29F59DD04AA4}"/>
          </ac:graphicFrameMkLst>
        </pc:graphicFrameChg>
        <pc:graphicFrameChg chg="add mod modGraphic">
          <ac:chgData name="Михаил Попов" userId="1ff28dec684c2c56" providerId="LiveId" clId="{FF206EE5-7970-4DB0-B366-5876F1118D9C}" dt="2021-11-09T15:41:13.769" v="126" actId="12385"/>
          <ac:graphicFrameMkLst>
            <pc:docMk/>
            <pc:sldMk cId="1694871692" sldId="498"/>
            <ac:graphicFrameMk id="3" creationId="{77465B91-1606-48E3-964D-4E2198BF00C9}"/>
          </ac:graphicFrameMkLst>
        </pc:graphicFrameChg>
      </pc:sldChg>
      <pc:sldChg chg="addSp delSp modSp add mod modAnim">
        <pc:chgData name="Михаил Попов" userId="1ff28dec684c2c56" providerId="LiveId" clId="{FF206EE5-7970-4DB0-B366-5876F1118D9C}" dt="2021-11-09T15:47:26.642" v="191" actId="1038"/>
        <pc:sldMkLst>
          <pc:docMk/>
          <pc:sldMk cId="2337694806" sldId="499"/>
        </pc:sldMkLst>
        <pc:spChg chg="mod">
          <ac:chgData name="Михаил Попов" userId="1ff28dec684c2c56" providerId="LiveId" clId="{FF206EE5-7970-4DB0-B366-5876F1118D9C}" dt="2021-11-09T15:44:11.685" v="164" actId="14100"/>
          <ac:spMkLst>
            <pc:docMk/>
            <pc:sldMk cId="2337694806" sldId="499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5:44:24.710" v="167" actId="1076"/>
          <ac:picMkLst>
            <pc:docMk/>
            <pc:sldMk cId="2337694806" sldId="499"/>
            <ac:picMk id="4" creationId="{A419148D-5B12-496F-9E42-2662AB7BEA1F}"/>
          </ac:picMkLst>
        </pc:picChg>
        <pc:picChg chg="add mod ord modCrop">
          <ac:chgData name="Михаил Попов" userId="1ff28dec684c2c56" providerId="LiveId" clId="{FF206EE5-7970-4DB0-B366-5876F1118D9C}" dt="2021-11-09T15:46:51.249" v="189" actId="167"/>
          <ac:picMkLst>
            <pc:docMk/>
            <pc:sldMk cId="2337694806" sldId="499"/>
            <ac:picMk id="6" creationId="{E6DA811E-F01A-4C22-B3A4-C3E82E12BF22}"/>
          </ac:picMkLst>
        </pc:picChg>
        <pc:picChg chg="del">
          <ac:chgData name="Михаил Попов" userId="1ff28dec684c2c56" providerId="LiveId" clId="{FF206EE5-7970-4DB0-B366-5876F1118D9C}" dt="2021-11-09T15:43:31.657" v="137" actId="478"/>
          <ac:picMkLst>
            <pc:docMk/>
            <pc:sldMk cId="2337694806" sldId="499"/>
            <ac:picMk id="7" creationId="{32FC3005-B262-4B09-BA9A-7C20F830407A}"/>
          </ac:picMkLst>
        </pc:picChg>
        <pc:picChg chg="add mod ord modCrop">
          <ac:chgData name="Михаил Попов" userId="1ff28dec684c2c56" providerId="LiveId" clId="{FF206EE5-7970-4DB0-B366-5876F1118D9C}" dt="2021-11-09T15:47:26.642" v="191" actId="1038"/>
          <ac:picMkLst>
            <pc:docMk/>
            <pc:sldMk cId="2337694806" sldId="499"/>
            <ac:picMk id="8" creationId="{7BB39D2A-3D40-47C8-88B7-B08E6FA1FFCD}"/>
          </ac:picMkLst>
        </pc:picChg>
      </pc:sldChg>
      <pc:sldChg chg="addSp modSp add mod">
        <pc:chgData name="Михаил Попов" userId="1ff28dec684c2c56" providerId="LiveId" clId="{FF206EE5-7970-4DB0-B366-5876F1118D9C}" dt="2021-11-09T16:16:50.152" v="324" actId="20577"/>
        <pc:sldMkLst>
          <pc:docMk/>
          <pc:sldMk cId="4067438143" sldId="500"/>
        </pc:sldMkLst>
        <pc:spChg chg="mod">
          <ac:chgData name="Михаил Попов" userId="1ff28dec684c2c56" providerId="LiveId" clId="{FF206EE5-7970-4DB0-B366-5876F1118D9C}" dt="2021-11-09T16:16:50.152" v="324" actId="20577"/>
          <ac:spMkLst>
            <pc:docMk/>
            <pc:sldMk cId="4067438143" sldId="500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6:15:37.735" v="274" actId="1076"/>
          <ac:picMkLst>
            <pc:docMk/>
            <pc:sldMk cId="4067438143" sldId="500"/>
            <ac:picMk id="3" creationId="{D1A143FF-41B1-4E55-BEAC-66F78AD38F85}"/>
          </ac:picMkLst>
        </pc:picChg>
        <pc:picChg chg="add mod">
          <ac:chgData name="Михаил Попов" userId="1ff28dec684c2c56" providerId="LiveId" clId="{FF206EE5-7970-4DB0-B366-5876F1118D9C}" dt="2021-11-09T16:15:31.429" v="270" actId="1076"/>
          <ac:picMkLst>
            <pc:docMk/>
            <pc:sldMk cId="4067438143" sldId="500"/>
            <ac:picMk id="4" creationId="{759A2BA4-F064-4254-9578-FE453A91D973}"/>
          </ac:picMkLst>
        </pc:picChg>
      </pc:sldChg>
      <pc:sldChg chg="addSp delSp modSp add mod delAnim">
        <pc:chgData name="Михаил Попов" userId="1ff28dec684c2c56" providerId="LiveId" clId="{FF206EE5-7970-4DB0-B366-5876F1118D9C}" dt="2021-11-09T16:10:52.499" v="245" actId="1076"/>
        <pc:sldMkLst>
          <pc:docMk/>
          <pc:sldMk cId="1008466651" sldId="501"/>
        </pc:sldMkLst>
        <pc:spChg chg="add mod">
          <ac:chgData name="Михаил Попов" userId="1ff28dec684c2c56" providerId="LiveId" clId="{FF206EE5-7970-4DB0-B366-5876F1118D9C}" dt="2021-11-09T16:09:13.528" v="218" actId="164"/>
          <ac:spMkLst>
            <pc:docMk/>
            <pc:sldMk cId="1008466651" sldId="501"/>
            <ac:spMk id="2" creationId="{79F4CC06-F720-4428-89D6-1BFC9C8118E6}"/>
          </ac:spMkLst>
        </pc:spChg>
        <pc:spChg chg="add mod">
          <ac:chgData name="Михаил Попов" userId="1ff28dec684c2c56" providerId="LiveId" clId="{FF206EE5-7970-4DB0-B366-5876F1118D9C}" dt="2021-11-09T16:09:29.224" v="222" actId="164"/>
          <ac:spMkLst>
            <pc:docMk/>
            <pc:sldMk cId="1008466651" sldId="501"/>
            <ac:spMk id="11" creationId="{6D99655D-439C-437E-B0DE-257BA56A3B94}"/>
          </ac:spMkLst>
        </pc:spChg>
        <pc:spChg chg="add mod topLvl">
          <ac:chgData name="Михаил Попов" userId="1ff28dec684c2c56" providerId="LiveId" clId="{FF206EE5-7970-4DB0-B366-5876F1118D9C}" dt="2021-11-09T16:10:11.708" v="230" actId="164"/>
          <ac:spMkLst>
            <pc:docMk/>
            <pc:sldMk cId="1008466651" sldId="501"/>
            <ac:spMk id="13" creationId="{B6D95F07-59A6-4B34-A9BF-3197796E0367}"/>
          </ac:spMkLst>
        </pc:spChg>
        <pc:grpChg chg="add mod">
          <ac:chgData name="Михаил Попов" userId="1ff28dec684c2c56" providerId="LiveId" clId="{FF206EE5-7970-4DB0-B366-5876F1118D9C}" dt="2021-11-09T16:10:52.499" v="245" actId="1076"/>
          <ac:grpSpMkLst>
            <pc:docMk/>
            <pc:sldMk cId="1008466651" sldId="501"/>
            <ac:grpSpMk id="3" creationId="{302D7DCE-BC01-459F-8F2F-8DB037351FEF}"/>
          </ac:grpSpMkLst>
        </pc:grpChg>
        <pc:grpChg chg="add del mod">
          <ac:chgData name="Михаил Попов" userId="1ff28dec684c2c56" providerId="LiveId" clId="{FF206EE5-7970-4DB0-B366-5876F1118D9C}" dt="2021-11-09T16:10:50.717" v="243" actId="478"/>
          <ac:grpSpMkLst>
            <pc:docMk/>
            <pc:sldMk cId="1008466651" sldId="501"/>
            <ac:grpSpMk id="12" creationId="{73D6C1EE-AF27-4D05-BDC5-88E66B223A63}"/>
          </ac:grpSpMkLst>
        </pc:grpChg>
        <pc:grpChg chg="add del mod">
          <ac:chgData name="Михаил Попов" userId="1ff28dec684c2c56" providerId="LiveId" clId="{FF206EE5-7970-4DB0-B366-5876F1118D9C}" dt="2021-11-09T16:10:03.658" v="228" actId="165"/>
          <ac:grpSpMkLst>
            <pc:docMk/>
            <pc:sldMk cId="1008466651" sldId="501"/>
            <ac:grpSpMk id="14" creationId="{93DC6362-FDE3-44CD-ADB0-7222E60F304D}"/>
          </ac:grpSpMkLst>
        </pc:grpChg>
        <pc:grpChg chg="add del mod">
          <ac:chgData name="Михаил Попов" userId="1ff28dec684c2c56" providerId="LiveId" clId="{FF206EE5-7970-4DB0-B366-5876F1118D9C}" dt="2021-11-09T16:10:51.071" v="244" actId="478"/>
          <ac:grpSpMkLst>
            <pc:docMk/>
            <pc:sldMk cId="1008466651" sldId="501"/>
            <ac:grpSpMk id="15" creationId="{9EBA88F2-50C8-4C17-9930-47F181B7333B}"/>
          </ac:grpSpMkLst>
        </pc:grpChg>
        <pc:picChg chg="del">
          <ac:chgData name="Михаил Попов" userId="1ff28dec684c2c56" providerId="LiveId" clId="{FF206EE5-7970-4DB0-B366-5876F1118D9C}" dt="2021-11-09T15:48:23.947" v="198" actId="478"/>
          <ac:picMkLst>
            <pc:docMk/>
            <pc:sldMk cId="1008466651" sldId="501"/>
            <ac:picMk id="6" creationId="{E6DA811E-F01A-4C22-B3A4-C3E82E12BF22}"/>
          </ac:picMkLst>
        </pc:picChg>
        <pc:picChg chg="add mod modCrop">
          <ac:chgData name="Михаил Попов" userId="1ff28dec684c2c56" providerId="LiveId" clId="{FF206EE5-7970-4DB0-B366-5876F1118D9C}" dt="2021-11-09T16:09:13.528" v="218" actId="164"/>
          <ac:picMkLst>
            <pc:docMk/>
            <pc:sldMk cId="1008466651" sldId="501"/>
            <ac:picMk id="7" creationId="{C0597323-1C1F-4BFE-A535-65B488A42AD3}"/>
          </ac:picMkLst>
        </pc:picChg>
        <pc:picChg chg="del">
          <ac:chgData name="Михаил Попов" userId="1ff28dec684c2c56" providerId="LiveId" clId="{FF206EE5-7970-4DB0-B366-5876F1118D9C}" dt="2021-11-09T15:48:22.805" v="197" actId="478"/>
          <ac:picMkLst>
            <pc:docMk/>
            <pc:sldMk cId="1008466651" sldId="501"/>
            <ac:picMk id="8" creationId="{7BB39D2A-3D40-47C8-88B7-B08E6FA1FFCD}"/>
          </ac:picMkLst>
        </pc:picChg>
        <pc:picChg chg="add mod modCrop">
          <ac:chgData name="Михаил Попов" userId="1ff28dec684c2c56" providerId="LiveId" clId="{FF206EE5-7970-4DB0-B366-5876F1118D9C}" dt="2021-11-09T16:09:29.224" v="222" actId="164"/>
          <ac:picMkLst>
            <pc:docMk/>
            <pc:sldMk cId="1008466651" sldId="501"/>
            <ac:picMk id="9" creationId="{A806DF28-D51A-4D6D-B1A9-CA091A3D298B}"/>
          </ac:picMkLst>
        </pc:picChg>
        <pc:picChg chg="add mod topLvl modCrop">
          <ac:chgData name="Михаил Попов" userId="1ff28dec684c2c56" providerId="LiveId" clId="{FF206EE5-7970-4DB0-B366-5876F1118D9C}" dt="2021-11-09T16:10:11.708" v="230" actId="164"/>
          <ac:picMkLst>
            <pc:docMk/>
            <pc:sldMk cId="1008466651" sldId="501"/>
            <ac:picMk id="10" creationId="{E3F93437-A527-4E5A-A185-AEC03A253A89}"/>
          </ac:picMkLst>
        </pc:picChg>
      </pc:sldChg>
      <pc:sldChg chg="delSp modSp add mod">
        <pc:chgData name="Михаил Попов" userId="1ff28dec684c2c56" providerId="LiveId" clId="{FF206EE5-7970-4DB0-B366-5876F1118D9C}" dt="2021-11-09T16:11:05.742" v="252" actId="1036"/>
        <pc:sldMkLst>
          <pc:docMk/>
          <pc:sldMk cId="1180801988" sldId="502"/>
        </pc:sldMkLst>
        <pc:grpChg chg="del">
          <ac:chgData name="Михаил Попов" userId="1ff28dec684c2c56" providerId="LiveId" clId="{FF206EE5-7970-4DB0-B366-5876F1118D9C}" dt="2021-11-09T16:10:56.288" v="246" actId="478"/>
          <ac:grpSpMkLst>
            <pc:docMk/>
            <pc:sldMk cId="1180801988" sldId="502"/>
            <ac:grpSpMk id="3" creationId="{302D7DCE-BC01-459F-8F2F-8DB037351FEF}"/>
          </ac:grpSpMkLst>
        </pc:grpChg>
        <pc:grpChg chg="mod">
          <ac:chgData name="Михаил Попов" userId="1ff28dec684c2c56" providerId="LiveId" clId="{FF206EE5-7970-4DB0-B366-5876F1118D9C}" dt="2021-11-09T16:11:05.742" v="252" actId="1036"/>
          <ac:grpSpMkLst>
            <pc:docMk/>
            <pc:sldMk cId="1180801988" sldId="502"/>
            <ac:grpSpMk id="12" creationId="{73D6C1EE-AF27-4D05-BDC5-88E66B223A63}"/>
          </ac:grpSpMkLst>
        </pc:grpChg>
        <pc:grpChg chg="del">
          <ac:chgData name="Михаил Попов" userId="1ff28dec684c2c56" providerId="LiveId" clId="{FF206EE5-7970-4DB0-B366-5876F1118D9C}" dt="2021-11-09T16:10:56.844" v="247" actId="478"/>
          <ac:grpSpMkLst>
            <pc:docMk/>
            <pc:sldMk cId="1180801988" sldId="502"/>
            <ac:grpSpMk id="15" creationId="{9EBA88F2-50C8-4C17-9930-47F181B7333B}"/>
          </ac:grpSpMkLst>
        </pc:grpChg>
      </pc:sldChg>
      <pc:sldChg chg="delSp modSp add mod">
        <pc:chgData name="Михаил Попов" userId="1ff28dec684c2c56" providerId="LiveId" clId="{FF206EE5-7970-4DB0-B366-5876F1118D9C}" dt="2021-11-09T16:11:23.648" v="263" actId="1038"/>
        <pc:sldMkLst>
          <pc:docMk/>
          <pc:sldMk cId="2562541685" sldId="503"/>
        </pc:sldMkLst>
        <pc:grpChg chg="del">
          <ac:chgData name="Михаил Попов" userId="1ff28dec684c2c56" providerId="LiveId" clId="{FF206EE5-7970-4DB0-B366-5876F1118D9C}" dt="2021-11-09T16:11:11.152" v="253" actId="478"/>
          <ac:grpSpMkLst>
            <pc:docMk/>
            <pc:sldMk cId="2562541685" sldId="503"/>
            <ac:grpSpMk id="3" creationId="{302D7DCE-BC01-459F-8F2F-8DB037351FEF}"/>
          </ac:grpSpMkLst>
        </pc:grpChg>
        <pc:grpChg chg="del">
          <ac:chgData name="Михаил Попов" userId="1ff28dec684c2c56" providerId="LiveId" clId="{FF206EE5-7970-4DB0-B366-5876F1118D9C}" dt="2021-11-09T16:11:11.751" v="254" actId="478"/>
          <ac:grpSpMkLst>
            <pc:docMk/>
            <pc:sldMk cId="2562541685" sldId="503"/>
            <ac:grpSpMk id="12" creationId="{73D6C1EE-AF27-4D05-BDC5-88E66B223A63}"/>
          </ac:grpSpMkLst>
        </pc:grpChg>
        <pc:grpChg chg="mod">
          <ac:chgData name="Михаил Попов" userId="1ff28dec684c2c56" providerId="LiveId" clId="{FF206EE5-7970-4DB0-B366-5876F1118D9C}" dt="2021-11-09T16:11:23.648" v="263" actId="1038"/>
          <ac:grpSpMkLst>
            <pc:docMk/>
            <pc:sldMk cId="2562541685" sldId="503"/>
            <ac:grpSpMk id="15" creationId="{9EBA88F2-50C8-4C17-9930-47F181B7333B}"/>
          </ac:grpSpMkLst>
        </pc:grpChg>
      </pc:sldChg>
      <pc:sldChg chg="addSp delSp modSp add mod">
        <pc:chgData name="Михаил Попов" userId="1ff28dec684c2c56" providerId="LiveId" clId="{FF206EE5-7970-4DB0-B366-5876F1118D9C}" dt="2021-11-09T16:17:46.507" v="331" actId="1076"/>
        <pc:sldMkLst>
          <pc:docMk/>
          <pc:sldMk cId="1940520123" sldId="504"/>
        </pc:sldMkLst>
        <pc:spChg chg="del">
          <ac:chgData name="Михаил Попов" userId="1ff28dec684c2c56" providerId="LiveId" clId="{FF206EE5-7970-4DB0-B366-5876F1118D9C}" dt="2021-11-09T16:17:34.325" v="325" actId="478"/>
          <ac:spMkLst>
            <pc:docMk/>
            <pc:sldMk cId="1940520123" sldId="504"/>
            <ac:spMk id="5" creationId="{60BEFDEC-0829-44D6-9F0A-331BF9277D15}"/>
          </ac:spMkLst>
        </pc:spChg>
        <pc:spChg chg="add del mod">
          <ac:chgData name="Михаил Попов" userId="1ff28dec684c2c56" providerId="LiveId" clId="{FF206EE5-7970-4DB0-B366-5876F1118D9C}" dt="2021-11-09T16:17:35.799" v="326" actId="478"/>
          <ac:spMkLst>
            <pc:docMk/>
            <pc:sldMk cId="1940520123" sldId="504"/>
            <ac:spMk id="6" creationId="{31B68C71-D035-4D54-8FE6-96771D400F41}"/>
          </ac:spMkLst>
        </pc:spChg>
        <pc:picChg chg="del">
          <ac:chgData name="Михаил Попов" userId="1ff28dec684c2c56" providerId="LiveId" clId="{FF206EE5-7970-4DB0-B366-5876F1118D9C}" dt="2021-11-09T16:17:38.010" v="328" actId="478"/>
          <ac:picMkLst>
            <pc:docMk/>
            <pc:sldMk cId="1940520123" sldId="504"/>
            <ac:picMk id="3" creationId="{D1A143FF-41B1-4E55-BEAC-66F78AD38F85}"/>
          </ac:picMkLst>
        </pc:picChg>
        <pc:picChg chg="del">
          <ac:chgData name="Михаил Попов" userId="1ff28dec684c2c56" providerId="LiveId" clId="{FF206EE5-7970-4DB0-B366-5876F1118D9C}" dt="2021-11-09T16:17:37.623" v="327" actId="478"/>
          <ac:picMkLst>
            <pc:docMk/>
            <pc:sldMk cId="1940520123" sldId="504"/>
            <ac:picMk id="4" creationId="{759A2BA4-F064-4254-9578-FE453A91D973}"/>
          </ac:picMkLst>
        </pc:picChg>
        <pc:picChg chg="add mod">
          <ac:chgData name="Михаил Попов" userId="1ff28dec684c2c56" providerId="LiveId" clId="{FF206EE5-7970-4DB0-B366-5876F1118D9C}" dt="2021-11-09T16:17:46.507" v="331" actId="1076"/>
          <ac:picMkLst>
            <pc:docMk/>
            <pc:sldMk cId="1940520123" sldId="504"/>
            <ac:picMk id="7" creationId="{9F1D6DC6-45A2-4D7D-8448-2323508684B9}"/>
          </ac:picMkLst>
        </pc:picChg>
      </pc:sldChg>
      <pc:sldChg chg="addSp delSp modSp new mod">
        <pc:chgData name="Михаил Попов" userId="1ff28dec684c2c56" providerId="LiveId" clId="{FF206EE5-7970-4DB0-B366-5876F1118D9C}" dt="2021-11-09T16:52:03.732" v="393" actId="1076"/>
        <pc:sldMkLst>
          <pc:docMk/>
          <pc:sldMk cId="136201540" sldId="505"/>
        </pc:sldMkLst>
        <pc:spChg chg="del">
          <ac:chgData name="Михаил Попов" userId="1ff28dec684c2c56" providerId="LiveId" clId="{FF206EE5-7970-4DB0-B366-5876F1118D9C}" dt="2021-11-09T16:49:38.128" v="365" actId="478"/>
          <ac:spMkLst>
            <pc:docMk/>
            <pc:sldMk cId="136201540" sldId="505"/>
            <ac:spMk id="2" creationId="{E8A15D56-29D0-45C2-8E98-4BCA67153DAE}"/>
          </ac:spMkLst>
        </pc:spChg>
        <pc:spChg chg="del">
          <ac:chgData name="Михаил Попов" userId="1ff28dec684c2c56" providerId="LiveId" clId="{FF206EE5-7970-4DB0-B366-5876F1118D9C}" dt="2021-11-09T16:49:36.312" v="364" actId="478"/>
          <ac:spMkLst>
            <pc:docMk/>
            <pc:sldMk cId="136201540" sldId="505"/>
            <ac:spMk id="3" creationId="{3B862164-622E-4F04-85C0-225FF0B08BB4}"/>
          </ac:spMkLst>
        </pc:spChg>
        <pc:spChg chg="add mod">
          <ac:chgData name="Михаил Попов" userId="1ff28dec684c2c56" providerId="LiveId" clId="{FF206EE5-7970-4DB0-B366-5876F1118D9C}" dt="2021-11-09T16:52:03.732" v="393" actId="1076"/>
          <ac:spMkLst>
            <pc:docMk/>
            <pc:sldMk cId="136201540" sldId="505"/>
            <ac:spMk id="5" creationId="{45F25266-AB92-4175-BFBD-D4FD0223C9B3}"/>
          </ac:spMkLst>
        </pc:spChg>
        <pc:spChg chg="add del mod">
          <ac:chgData name="Михаил Попов" userId="1ff28dec684c2c56" providerId="LiveId" clId="{FF206EE5-7970-4DB0-B366-5876F1118D9C}" dt="2021-11-09T16:51:42.711" v="390" actId="478"/>
          <ac:spMkLst>
            <pc:docMk/>
            <pc:sldMk cId="136201540" sldId="505"/>
            <ac:spMk id="7" creationId="{76F995B7-1FDF-486A-BB87-A63F0BB0BB36}"/>
          </ac:spMkLst>
        </pc:spChg>
      </pc:sldChg>
      <pc:sldChg chg="delSp add mod">
        <pc:chgData name="Михаил Попов" userId="1ff28dec684c2c56" providerId="LiveId" clId="{FF206EE5-7970-4DB0-B366-5876F1118D9C}" dt="2021-11-09T16:51:53.025" v="392" actId="478"/>
        <pc:sldMkLst>
          <pc:docMk/>
          <pc:sldMk cId="3329166874" sldId="506"/>
        </pc:sldMkLst>
        <pc:spChg chg="del">
          <ac:chgData name="Михаил Попов" userId="1ff28dec684c2c56" providerId="LiveId" clId="{FF206EE5-7970-4DB0-B366-5876F1118D9C}" dt="2021-11-09T16:51:53.025" v="392" actId="478"/>
          <ac:spMkLst>
            <pc:docMk/>
            <pc:sldMk cId="3329166874" sldId="506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BCEFC32-1C16-40D8-9B03-99C4FAFF140D}"/>
    <pc:docChg chg="modSld">
      <pc:chgData name="Михаил Попов" userId="1ff28dec684c2c56" providerId="LiveId" clId="{ABCEFC32-1C16-40D8-9B03-99C4FAFF140D}" dt="2021-11-19T14:06:12.019" v="5" actId="20577"/>
      <pc:docMkLst>
        <pc:docMk/>
      </pc:docMkLst>
      <pc:sldChg chg="modSp mod">
        <pc:chgData name="Михаил Попов" userId="1ff28dec684c2c56" providerId="LiveId" clId="{ABCEFC32-1C16-40D8-9B03-99C4FAFF140D}" dt="2021-11-19T14:05:11.137" v="2" actId="20577"/>
        <pc:sldMkLst>
          <pc:docMk/>
          <pc:sldMk cId="4166610191" sldId="497"/>
        </pc:sldMkLst>
        <pc:spChg chg="mod">
          <ac:chgData name="Михаил Попов" userId="1ff28dec684c2c56" providerId="LiveId" clId="{ABCEFC32-1C16-40D8-9B03-99C4FAFF140D}" dt="2021-11-19T14:05:11.137" v="2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ABCEFC32-1C16-40D8-9B03-99C4FAFF140D}" dt="2021-11-19T14:05:08.660" v="0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modSp mod">
        <pc:chgData name="Михаил Попов" userId="1ff28dec684c2c56" providerId="LiveId" clId="{ABCEFC32-1C16-40D8-9B03-99C4FAFF140D}" dt="2021-11-19T14:06:12.019" v="5" actId="20577"/>
        <pc:sldMkLst>
          <pc:docMk/>
          <pc:sldMk cId="136201540" sldId="505"/>
        </pc:sldMkLst>
        <pc:spChg chg="mod">
          <ac:chgData name="Михаил Попов" userId="1ff28dec684c2c56" providerId="LiveId" clId="{ABCEFC32-1C16-40D8-9B03-99C4FAFF140D}" dt="2021-11-19T14:06:12.019" v="5" actId="20577"/>
          <ac:spMkLst>
            <pc:docMk/>
            <pc:sldMk cId="136201540" sldId="505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15.01.2024 пн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11.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0A08CC-5B4F-4BC5-B7FA-8A798C54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A1AC0D-A06A-4496-BCF8-076C7D60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08EA0-271E-4A70-A948-C3E3D832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74" y="3113401"/>
            <a:ext cx="3726371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82AC73-96A4-469E-87F3-0BEF8B3A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F5420-D155-4370-98AE-F7D53F26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B4C984-1194-428D-A2EC-1C58335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2FAFFA-3ED6-45F5-9ED1-99396D5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58415-B12A-4902-8765-3113C97F7774}"/>
              </a:ext>
            </a:extLst>
          </p:cNvPr>
          <p:cNvSpPr txBox="1"/>
          <p:nvPr/>
        </p:nvSpPr>
        <p:spPr>
          <a:xfrm>
            <a:off x="4459287" y="2354111"/>
            <a:ext cx="24257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События, ведущие к перехвату (</a:t>
            </a:r>
            <a:r>
              <a:rPr lang="en-US" dirty="0"/>
              <a:t>trap)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39DD4-C388-46F5-8B4B-952DA5D56B51}"/>
              </a:ext>
            </a:extLst>
          </p:cNvPr>
          <p:cNvSpPr txBox="1"/>
          <p:nvPr/>
        </p:nvSpPr>
        <p:spPr>
          <a:xfrm>
            <a:off x="3736975" y="3541773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Прерывания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C706A-ED8D-4500-BD4C-8C9E389E4735}"/>
              </a:ext>
            </a:extLst>
          </p:cNvPr>
          <p:cNvSpPr txBox="1"/>
          <p:nvPr/>
        </p:nvSpPr>
        <p:spPr>
          <a:xfrm>
            <a:off x="6288088" y="3546570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Исключения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FBEA0-818F-44D5-ACE1-E2563685CCA6}"/>
              </a:ext>
            </a:extLst>
          </p:cNvPr>
          <p:cNvSpPr txBox="1"/>
          <p:nvPr/>
        </p:nvSpPr>
        <p:spPr>
          <a:xfrm>
            <a:off x="2729099" y="4452436"/>
            <a:ext cx="1585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Маски́руемые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1210-B6A9-475A-8F86-23D1293D0C3E}"/>
              </a:ext>
            </a:extLst>
          </p:cNvPr>
          <p:cNvSpPr txBox="1"/>
          <p:nvPr/>
        </p:nvSpPr>
        <p:spPr>
          <a:xfrm>
            <a:off x="4776787" y="4452436"/>
            <a:ext cx="1790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Немаски́руемые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A599C99-F112-4A64-9FB3-449E8E4DB48F}"/>
              </a:ext>
            </a:extLst>
          </p:cNvPr>
          <p:cNvCxnSpPr>
            <a:cxnSpLocks/>
          </p:cNvCxnSpPr>
          <p:nvPr/>
        </p:nvCxnSpPr>
        <p:spPr>
          <a:xfrm flipH="1">
            <a:off x="4590256" y="2996845"/>
            <a:ext cx="591345" cy="5497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A37D72-85EA-405C-B4F8-E9DC3EBF6094}"/>
              </a:ext>
            </a:extLst>
          </p:cNvPr>
          <p:cNvCxnSpPr>
            <a:cxnSpLocks/>
          </p:cNvCxnSpPr>
          <p:nvPr/>
        </p:nvCxnSpPr>
        <p:spPr>
          <a:xfrm>
            <a:off x="6184501" y="2998044"/>
            <a:ext cx="700486" cy="5485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0C579E1-180B-4D8C-BF31-E88BE8257D36}"/>
              </a:ext>
            </a:extLst>
          </p:cNvPr>
          <p:cNvCxnSpPr>
            <a:cxnSpLocks/>
          </p:cNvCxnSpPr>
          <p:nvPr/>
        </p:nvCxnSpPr>
        <p:spPr>
          <a:xfrm flipH="1">
            <a:off x="3741935" y="3911105"/>
            <a:ext cx="404814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0D075AB-B992-4A72-AD0D-5DF8F0A30E53}"/>
              </a:ext>
            </a:extLst>
          </p:cNvPr>
          <p:cNvCxnSpPr>
            <a:cxnSpLocks/>
          </p:cNvCxnSpPr>
          <p:nvPr/>
        </p:nvCxnSpPr>
        <p:spPr>
          <a:xfrm>
            <a:off x="4838700" y="3911105"/>
            <a:ext cx="500261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503</Words>
  <Application>Microsoft Office PowerPoint</Application>
  <PresentationFormat>Широкоэкранный</PresentationFormat>
  <Paragraphs>264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HelveticaNeue LT CYR 57 Cond</vt:lpstr>
      <vt:lpstr>Menlo</vt:lpstr>
      <vt:lpstr>Code Saver</vt:lpstr>
      <vt:lpstr>Calibri</vt:lpstr>
      <vt:lpstr>Cormorant</vt:lpstr>
      <vt:lpstr>Arial</vt:lpstr>
      <vt:lpstr>HelveticaNeueCyr</vt:lpstr>
      <vt:lpstr>Calibri Light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14</cp:revision>
  <dcterms:created xsi:type="dcterms:W3CDTF">2019-10-29T03:27:57Z</dcterms:created>
  <dcterms:modified xsi:type="dcterms:W3CDTF">2024-01-15T11:26:25Z</dcterms:modified>
</cp:coreProperties>
</file>